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2" r:id="rId4"/>
    <p:sldId id="264" r:id="rId5"/>
    <p:sldId id="267" r:id="rId6"/>
    <p:sldId id="266" r:id="rId7"/>
    <p:sldId id="263" r:id="rId8"/>
    <p:sldId id="265" r:id="rId9"/>
    <p:sldId id="269" r:id="rId10"/>
    <p:sldId id="270" r:id="rId11"/>
    <p:sldId id="268" r:id="rId12"/>
    <p:sldId id="258" r:id="rId13"/>
    <p:sldId id="259" r:id="rId14"/>
    <p:sldId id="261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oppins" panose="00000500000000000000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gqOTjLNhJYeYy4NgC0WNjcgE39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14F6E2-6B2B-47FD-BDD7-ED0141FADEFF}" v="1" dt="2022-08-31T08:08:11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0" y="7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i-FI"/>
              <a:t>m</a:t>
            </a:r>
            <a:endParaRPr/>
          </a:p>
        </p:txBody>
      </p:sp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i-FI"/>
              <a:t>30 minutes</a:t>
            </a: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6fba4187e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i-FI"/>
              <a:t>30 minutes</a:t>
            </a:r>
            <a:endParaRPr/>
          </a:p>
        </p:txBody>
      </p:sp>
      <p:sp>
        <p:nvSpPr>
          <p:cNvPr id="79" name="Google Shape;79;g146fba4187e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5" name="Google Shape;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46fba4187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i-FI"/>
              <a:t>30 minutes</a:t>
            </a:r>
            <a:endParaRPr/>
          </a:p>
        </p:txBody>
      </p:sp>
      <p:sp>
        <p:nvSpPr>
          <p:cNvPr id="99" name="Google Shape;99;g146fba4187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hentunipss.eu.qualtrics.com/jfe/form/SV_1Ce5lXkcAVUtoi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"/>
          <p:cNvSpPr txBox="1">
            <a:spLocks noGrp="1"/>
          </p:cNvSpPr>
          <p:nvPr>
            <p:ph type="ctrTitle"/>
          </p:nvPr>
        </p:nvSpPr>
        <p:spPr>
          <a:xfrm>
            <a:off x="362119" y="1397719"/>
            <a:ext cx="8361225" cy="133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oppins"/>
              <a:buNone/>
            </a:pPr>
            <a:r>
              <a:rPr lang="fi-FI" sz="4400" b="1" dirty="0">
                <a:latin typeface="Poppins"/>
                <a:ea typeface="Poppins"/>
                <a:cs typeface="Poppins"/>
                <a:sym typeface="Poppins"/>
              </a:rPr>
              <a:t>Evaluation and reflection</a:t>
            </a:r>
            <a:endParaRPr sz="44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" name="Google Shape;69;p1"/>
          <p:cNvSpPr txBox="1">
            <a:spLocks noGrp="1"/>
          </p:cNvSpPr>
          <p:nvPr>
            <p:ph type="subTitle" idx="1"/>
          </p:nvPr>
        </p:nvSpPr>
        <p:spPr>
          <a:xfrm>
            <a:off x="1143000" y="3102139"/>
            <a:ext cx="6858000" cy="10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fi-FI" sz="2700" dirty="0">
                <a:latin typeface="Poppins"/>
                <a:ea typeface="Poppins"/>
                <a:cs typeface="Poppins"/>
                <a:sym typeface="Poppins"/>
              </a:rPr>
              <a:t>August 25, 2022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fi-FI" sz="2700" dirty="0">
                <a:latin typeface="Poppins"/>
                <a:ea typeface="Poppins"/>
                <a:cs typeface="Poppins"/>
                <a:sym typeface="Poppins"/>
              </a:rPr>
              <a:t>Hotelschool The Hague</a:t>
            </a:r>
            <a:endParaRPr sz="2700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EA878D27-8B6A-48B8-8126-9AE90EF1A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851" y="844102"/>
            <a:ext cx="2422182" cy="12673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F7DA-2B68-4B6B-9362-D77CE8B48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8B687-3B00-455B-9861-AB654060E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84561-AEFC-4DB5-AA96-F2E3108F547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E073D-2656-4283-808C-AFF5D070E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94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586DB-E60E-4AF6-8B28-534F8E990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8B00F-B3EE-4980-8AB1-E0760FCFD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BC6611-EA7E-4611-BEEA-F1042135FAD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wearing masks&#10;&#10;Description automatically generated with low confidence">
            <a:extLst>
              <a:ext uri="{FF2B5EF4-FFF2-40B4-BE49-F238E27FC236}">
                <a16:creationId xmlns:a16="http://schemas.microsoft.com/office/drawing/2014/main" id="{E93A1D00-B480-43CC-9220-195C31305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19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46fba4187e_1_9"/>
          <p:cNvSpPr txBox="1">
            <a:spLocks noGrp="1"/>
          </p:cNvSpPr>
          <p:nvPr>
            <p:ph type="body" idx="1"/>
          </p:nvPr>
        </p:nvSpPr>
        <p:spPr>
          <a:xfrm>
            <a:off x="599478" y="1568053"/>
            <a:ext cx="7828500" cy="25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71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2500"/>
            </a:pPr>
            <a:endParaRPr lang="en-US" sz="2400" b="0" dirty="0">
              <a:latin typeface="Poppins"/>
              <a:ea typeface="Poppins"/>
              <a:cs typeface="Poppins"/>
              <a:sym typeface="Poppins"/>
            </a:endParaRPr>
          </a:p>
          <a:p>
            <a:pPr marL="2571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2500"/>
            </a:pPr>
            <a:r>
              <a:rPr lang="en-US" sz="2400" b="0" dirty="0">
                <a:latin typeface="Poppins"/>
                <a:ea typeface="Poppins"/>
                <a:cs typeface="Poppins"/>
                <a:sym typeface="Poppins"/>
              </a:rPr>
              <a:t>Link to the survey (to distribute via </a:t>
            </a:r>
            <a:r>
              <a:rPr lang="en-US" sz="2400" b="0" dirty="0" err="1">
                <a:latin typeface="Poppins"/>
                <a:ea typeface="Poppins"/>
                <a:cs typeface="Poppins"/>
                <a:sym typeface="Poppins"/>
              </a:rPr>
              <a:t>whatsapp</a:t>
            </a:r>
            <a:r>
              <a:rPr lang="en-US" sz="2400" b="0" dirty="0">
                <a:latin typeface="Poppins"/>
                <a:ea typeface="Poppins"/>
                <a:cs typeface="Poppins"/>
                <a:sym typeface="Poppins"/>
              </a:rPr>
              <a:t> group):</a:t>
            </a:r>
          </a:p>
          <a:p>
            <a:pPr marL="25718" indent="0">
              <a:spcBef>
                <a:spcPts val="0"/>
              </a:spcBef>
              <a:buSzPct val="112500"/>
            </a:pP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Original URL: https://ghentunipss.eu.qualtrics.com/jfe/form/SV_1Ce5lXkcAVUtoi2. Click or tap if you trust this link."/>
              </a:rPr>
              <a:t>https://ghentunipss.eu.qualtrics.com/jfe/form/SV_1Ce5lXkcAVUtoi2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2500"/>
            </a:pPr>
            <a:endParaRPr sz="2100" b="0" dirty="0"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28571"/>
              <a:buFont typeface="Arial"/>
              <a:buNone/>
            </a:pPr>
            <a:endParaRPr sz="2100" b="0" dirty="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2500"/>
              <a:buFont typeface="Arial"/>
              <a:buNone/>
            </a:pPr>
            <a:endParaRPr sz="2400" b="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" name="Google Shape;82;g146fba4187e_1_9"/>
          <p:cNvSpPr txBox="1">
            <a:spLocks noGrp="1"/>
          </p:cNvSpPr>
          <p:nvPr>
            <p:ph type="title"/>
          </p:nvPr>
        </p:nvSpPr>
        <p:spPr>
          <a:xfrm>
            <a:off x="599478" y="645319"/>
            <a:ext cx="8087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fi-FI" b="1" dirty="0">
                <a:latin typeface="Poppins"/>
                <a:ea typeface="Poppins"/>
                <a:cs typeface="Poppins"/>
                <a:sym typeface="Poppins"/>
              </a:rPr>
              <a:t>Evaluation summer school</a:t>
            </a:r>
            <a:endParaRPr b="1" dirty="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599475" y="1939525"/>
            <a:ext cx="6027865" cy="23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1: Teams review the tip and top forms from staff and review tips and tops from fellow students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2: Reflect on the tips and tops </a:t>
            </a:r>
            <a:r>
              <a:rPr lang="en-US" sz="1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individually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help of the following questions: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did others notice that you did really well as a team?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your biggest learning from the summer school?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tip or top you are most proud of that you received?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part of the project would you like to find out more about in the next months?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biggest opportunities to make change in the field or food waste?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given the opportunity, one thing I would change about the solution is….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Write, draw, doodle your reflections on an A4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3:  In your team, take 2 minutes per person to share some of your reflections from summer school.</a:t>
            </a:r>
          </a:p>
        </p:txBody>
      </p: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599475" y="945352"/>
            <a:ext cx="80874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fi-FI" b="1" dirty="0">
                <a:latin typeface="Poppins"/>
                <a:ea typeface="Poppins"/>
                <a:cs typeface="Poppins"/>
                <a:sym typeface="Poppins"/>
              </a:rPr>
              <a:t>Tips and tops on your solutions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6fba4187e_1_0"/>
          <p:cNvSpPr txBox="1">
            <a:spLocks noGrp="1"/>
          </p:cNvSpPr>
          <p:nvPr>
            <p:ph type="title"/>
          </p:nvPr>
        </p:nvSpPr>
        <p:spPr>
          <a:xfrm>
            <a:off x="-1107502" y="886282"/>
            <a:ext cx="7591743" cy="782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fi-FI" sz="3000" b="1" dirty="0">
                <a:latin typeface="Poppins"/>
                <a:cs typeface="Poppins"/>
                <a:sym typeface="Poppins"/>
              </a:rPr>
              <a:t>Bring it home!</a:t>
            </a:r>
            <a:endParaRPr sz="3000" b="1" dirty="0">
              <a:latin typeface="Poppins"/>
              <a:cs typeface="Poppins"/>
              <a:sym typeface="Poppi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EB0592-AE4B-4986-920F-F1B438C126AD}"/>
              </a:ext>
            </a:extLst>
          </p:cNvPr>
          <p:cNvSpPr txBox="1"/>
          <p:nvPr/>
        </p:nvSpPr>
        <p:spPr>
          <a:xfrm>
            <a:off x="1087645" y="1581692"/>
            <a:ext cx="7540855" cy="319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you are back at your universities people will ask you: what was the summer school like? To make an impact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on a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seconds speech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you can deliver, with the following elements: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essence of what you did during summer school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the talent is that you used most during summer school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what you would like to do with the insights from summer school (and on what term)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599475" y="1818900"/>
            <a:ext cx="4954800" cy="23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400" b="0" dirty="0">
                <a:latin typeface="Poppins"/>
                <a:ea typeface="Poppins"/>
                <a:cs typeface="Poppins"/>
                <a:sym typeface="Poppins"/>
              </a:rPr>
              <a:t>Evaluation of the summer school</a:t>
            </a:r>
          </a:p>
          <a:p>
            <a:pPr marL="457200" lvl="0" indent="-438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Char char="•"/>
            </a:pPr>
            <a:r>
              <a:rPr lang="en-US" sz="2400" b="0" dirty="0">
                <a:latin typeface="Poppins"/>
                <a:ea typeface="Poppins"/>
                <a:cs typeface="Poppins"/>
                <a:sym typeface="Poppins"/>
              </a:rPr>
              <a:t>Tips and tops on your solutions</a:t>
            </a:r>
          </a:p>
          <a:p>
            <a:pPr marL="457200" lvl="0" indent="-438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Char char="•"/>
            </a:pPr>
            <a:r>
              <a:rPr lang="en-US" sz="2400" b="0" dirty="0">
                <a:latin typeface="Poppins"/>
                <a:ea typeface="Poppins"/>
                <a:cs typeface="Poppins"/>
                <a:sym typeface="Poppins"/>
              </a:rPr>
              <a:t>Break</a:t>
            </a:r>
          </a:p>
          <a:p>
            <a:pPr marL="457200" lvl="0" indent="-438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Char char="•"/>
            </a:pPr>
            <a:r>
              <a:rPr lang="en-US" sz="2400" b="0" dirty="0">
                <a:latin typeface="Poppins"/>
                <a:ea typeface="Poppins"/>
                <a:cs typeface="Poppins"/>
                <a:sym typeface="Poppins"/>
              </a:rPr>
              <a:t>Bring it home!</a:t>
            </a:r>
          </a:p>
        </p:txBody>
      </p:sp>
      <p:sp>
        <p:nvSpPr>
          <p:cNvPr id="75" name="Google Shape;75;p2"/>
          <p:cNvSpPr txBox="1">
            <a:spLocks noGrp="1"/>
          </p:cNvSpPr>
          <p:nvPr>
            <p:ph type="title"/>
          </p:nvPr>
        </p:nvSpPr>
        <p:spPr>
          <a:xfrm>
            <a:off x="599478" y="645319"/>
            <a:ext cx="808732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fi-FI" b="1">
                <a:latin typeface="Poppins"/>
                <a:ea typeface="Poppins"/>
                <a:cs typeface="Poppins"/>
                <a:sym typeface="Poppins"/>
              </a:rPr>
              <a:t>Agenda for the session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2594AD-54DA-4E9D-A91E-9AFFFAA63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819" y="1758778"/>
            <a:ext cx="3157152" cy="21047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3E871-D70E-4B6C-97EA-FA2E8AD3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DA2A7-D6EB-4EEE-92F6-744A2ADB9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169D2-0E00-4AC5-99EF-9CA55614E74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6A0CD-D0E2-4DAD-B0B4-879A559AB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59" y="0"/>
            <a:ext cx="68202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38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CD0D6-F134-42D7-97C7-CA76E274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8C3D3-33D1-4E08-9219-5B1D407E73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5D495C-8416-471C-BF13-68A1EE3F3E2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A6D59-6DF2-4AEF-B1A5-93C77E2D2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939" y="0"/>
            <a:ext cx="38601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09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9F8AD-05F3-4D14-AD03-C0D1E28A9F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8DC8F-49CF-48CE-BD98-3B55DB8E6F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AA38C-7638-4F97-8E37-5DCB502A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297" y="0"/>
            <a:ext cx="68514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65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C633A-38A9-4A0C-9B73-E45A1E826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1D9A7-2200-4A9D-BBF6-D3DD95EB1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95B11-6BFB-4F3F-B551-ACA029FB971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B8E11-7595-41FB-8634-DD24166BF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860" y="0"/>
            <a:ext cx="38514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07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F599D-BE84-4743-8CEA-BFD19C829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33E8A-697F-45C9-8E9B-AA19A0C9D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CA731-566D-4691-8BF6-E6AA5924914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5BB4DA-D254-42BC-AA36-6422C9DA0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160" y="0"/>
            <a:ext cx="37537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64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9C3A2-6042-4462-A732-7F903BBE5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F2418-F911-4E87-83B0-F9AEA6E90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D50EA-9304-4AFB-B980-FC626E24373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A377E-168C-4A8D-83BD-9FEBB066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911" y="0"/>
            <a:ext cx="41941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06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E380D-4918-429A-9FA2-3059BC4A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078A2-ED9D-4A31-A436-A123387627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72231-D06C-4FAB-A42E-A8D2C6A1716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cooking in a kitchen&#10;&#10;Description automatically generated with medium confidence">
            <a:extLst>
              <a:ext uri="{FF2B5EF4-FFF2-40B4-BE49-F238E27FC236}">
                <a16:creationId xmlns:a16="http://schemas.microsoft.com/office/drawing/2014/main" id="{B35DBF49-0530-401E-9533-79B39F7A1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33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311</Words>
  <Application>Microsoft Office PowerPoint</Application>
  <PresentationFormat>On-screen Show (16:9)</PresentationFormat>
  <Paragraphs>34</Paragraphs>
  <Slides>14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Arial</vt:lpstr>
      <vt:lpstr>Poppins</vt:lpstr>
      <vt:lpstr>Courier New</vt:lpstr>
      <vt:lpstr>Office Theme</vt:lpstr>
      <vt:lpstr>Evaluation and reflection</vt:lpstr>
      <vt:lpstr>Agenda for the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 summer school</vt:lpstr>
      <vt:lpstr>Tips and tops on your solutions</vt:lpstr>
      <vt:lpstr>Bring it home!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Dissemination of student deliverables</dc:title>
  <dc:creator>Ulla-Maija Sutinen (TAU)</dc:creator>
  <cp:lastModifiedBy>Valk, CJW, Ms.</cp:lastModifiedBy>
  <cp:revision>3</cp:revision>
  <dcterms:modified xsi:type="dcterms:W3CDTF">2022-08-31T13:13:27Z</dcterms:modified>
</cp:coreProperties>
</file>